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50" r:id="rId2"/>
    <p:sldId id="1458" r:id="rId3"/>
    <p:sldId id="1459" r:id="rId4"/>
    <p:sldId id="1460" r:id="rId5"/>
    <p:sldId id="1461" r:id="rId6"/>
    <p:sldId id="1462" r:id="rId7"/>
    <p:sldId id="14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30" y="2537943"/>
            <a:ext cx="8886423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396 (A) NUTE’ HONG ITNA LIAN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Isaiah 49:15</a:t>
            </a:r>
          </a:p>
          <a:p>
            <a:r>
              <a:rPr lang="en-US" sz="1500" dirty="0" err="1"/>
              <a:t>Rolph</a:t>
            </a:r>
            <a:r>
              <a:rPr lang="en-US" sz="1500" dirty="0"/>
              <a:t> Vaughan William, 1872-1958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4129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piancil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man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a;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8325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2910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kamkhum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suangmanpha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9619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7786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guabang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891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8847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396 (A) NUTE’ HONG ITNA LIAN</vt:lpstr>
      <vt:lpstr>1</vt:lpstr>
      <vt:lpstr>PowerPoint Presentation</vt:lpstr>
      <vt:lpstr>Sakkik </vt:lpstr>
      <vt:lpstr>2</vt:lpstr>
      <vt:lpstr>PowerPoint Presentation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2018-12-15T06:34:04Z</dcterms:modified>
</cp:coreProperties>
</file>